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92" r:id="rId2"/>
    <p:sldId id="381" r:id="rId3"/>
    <p:sldId id="382" r:id="rId4"/>
    <p:sldId id="383" r:id="rId5"/>
    <p:sldId id="385" r:id="rId6"/>
    <p:sldId id="393" r:id="rId7"/>
    <p:sldId id="394" r:id="rId8"/>
    <p:sldId id="396" r:id="rId9"/>
    <p:sldId id="39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2" d="100"/>
          <a:sy n="62" d="100"/>
        </p:scale>
        <p:origin x="58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72589-CF28-4F9A-A130-26D800659FF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D6251-F200-4867-BC26-701D709F8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72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633C9-9833-EF75-A610-1AF9FFE7E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743914-6B6A-8963-78BB-C865837CC5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FD45F-2F23-3E9A-5965-3239E2F04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B7B62-EB9E-43AF-86A4-E9CC0D88BDC2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353BA-735F-5ECE-A744-7C16F8F16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9B8D1-DB50-3DCC-F891-18DAE2F5B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CB5BE-FC76-4045-9AE6-B96839E60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97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93CAB-8A95-8F9A-DBD9-036D202F5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769EAD-28DD-3D56-0B63-247E354CF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C9DCC-3182-9F8C-8001-0812184B7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B7B62-EB9E-43AF-86A4-E9CC0D88BDC2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4107-B748-197D-6CDC-5C19B3F21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CE2C1-61A6-DABC-DFA1-4E55CFD8B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CB5BE-FC76-4045-9AE6-B96839E60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26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C9CE35-094A-B12A-0B51-14D7185AFB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661FE8-5FBA-932D-38C9-08636D0217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CFD2E-7F5E-CA19-AA87-50D5FD7D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B7B62-EB9E-43AF-86A4-E9CC0D88BDC2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28FD7-4306-95BE-00D3-7A6110B40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6D96D-B66F-789F-88EB-947413790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CB5BE-FC76-4045-9AE6-B96839E60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423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2893E-0B65-CA70-8766-940D5F69A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46E31-C93D-D85F-4B7A-7CD6CD1EA1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C88BE-A5F2-8DDF-D4F7-46D2A56C5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B7B62-EB9E-43AF-86A4-E9CC0D88BDC2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12C95-51DB-6D21-DEDE-89DE45392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FF0F6-6291-DBA5-29D9-DC5808E81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CB5BE-FC76-4045-9AE6-B96839E60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58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1D3E5-C0D0-7536-6C77-04B423392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BA3A7-3FB8-45AE-1757-AC3A5B4A5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FB014-719D-47AD-096B-E698B9A19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B7B62-EB9E-43AF-86A4-E9CC0D88BDC2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83535-8172-B19B-E2A7-EF6E9CA90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544C3-FFB1-4D78-859A-C26BFEFEF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CB5BE-FC76-4045-9AE6-B96839E60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472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36704-8C94-AC60-A59C-22EF0D7E8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F65BE-87FF-90BD-3259-DC0614AC14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711301-1647-A1D6-C5EB-8367AA29BF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17158E-A652-48E6-AB64-0C121769A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B7B62-EB9E-43AF-86A4-E9CC0D88BDC2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3F9ACD-66F8-BD99-F27D-4926E5724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6A2BC6-A283-63D7-438F-3D496A492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CB5BE-FC76-4045-9AE6-B96839E60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91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B2ED9-EDC6-B28A-9E06-01F114BEA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DA456-7953-5464-C6CC-B91B4B952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CF1E51-BCF7-0F58-7C48-B37ECEC9C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571955-92EB-009F-5C9A-A33DACC1F1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FC9599-F48A-338A-FFC2-1B1EC0119E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E9D767-2D1F-AC31-B4F8-D0C29A8AE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B7B62-EB9E-43AF-86A4-E9CC0D88BDC2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4EE680-5643-A7C3-1DB3-1BAEF35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160D97-C982-B205-56F7-000A6E0D6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CB5BE-FC76-4045-9AE6-B96839E60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14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83DED-9CB4-20E3-6A4E-83F1B4A3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DD83B1-58F8-7DBA-75D0-1FB213B4B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B7B62-EB9E-43AF-86A4-E9CC0D88BDC2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D81EE3-46A3-D122-8326-E3C8738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38D5C6-5D60-B261-AF38-F49350038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CB5BE-FC76-4045-9AE6-B96839E60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73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18F978-15F4-C115-015B-03D4DADEE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B7B62-EB9E-43AF-86A4-E9CC0D88BDC2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CD17B7-6BA4-5E8B-BEAD-DA2C0AF02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5571F2-3263-7BBA-1EF1-81B0A982D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CB5BE-FC76-4045-9AE6-B96839E60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97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8AA18-D272-C527-8405-CDBFDACDD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52E6B-9708-6A74-E2A3-153CC0207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B9F29-8ADA-0599-2DBD-6625DF1B0B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7C3CC3-2D73-AEBE-8D04-C28A783E4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B7B62-EB9E-43AF-86A4-E9CC0D88BDC2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28D18-FF4D-33F3-7614-EFCC5356B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85155C-C636-2549-657B-C571E3D9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CB5BE-FC76-4045-9AE6-B96839E60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759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13FFE-0CE4-3159-B031-4881FD360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5F7C72-5D5C-E0B1-E053-6758BE32A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B30C3E-5448-2286-896F-4ACC5A3362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61B7A0-2BBA-6E20-A6A5-B559CF2A7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B7B62-EB9E-43AF-86A4-E9CC0D88BDC2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D2F5C2-C532-EA0B-9704-D5A0157F1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82548B-E4AD-689F-47D2-F962084EC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CB5BE-FC76-4045-9AE6-B96839E60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8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102402-B0EB-E133-2F1A-B5E0A2C2E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FCC86F-4996-E74B-C469-0B5532F71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7BB53-EB7E-2FA5-E7C3-6B6F7AD2AF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B7B62-EB9E-43AF-86A4-E9CC0D88BDC2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CD6A3-FD1F-A8C8-E8CE-FD14F3BBB1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A240D-53E9-1430-F278-7FAAA283C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CB5BE-FC76-4045-9AE6-B96839E60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061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Relationship Id="rId9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57CAFA-CA06-6FD8-C287-87E02ADB5E60}"/>
              </a:ext>
            </a:extLst>
          </p:cNvPr>
          <p:cNvSpPr txBox="1"/>
          <p:nvPr/>
        </p:nvSpPr>
        <p:spPr>
          <a:xfrm>
            <a:off x="5087697" y="1661736"/>
            <a:ext cx="6490584" cy="25568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latin typeface="+mj-lt"/>
                <a:ea typeface="+mj-ea"/>
                <a:cs typeface="+mj-cs"/>
              </a:rPr>
              <a:t>2024 KID Water Conservation Art Contest Winners</a:t>
            </a:r>
          </a:p>
        </p:txBody>
      </p:sp>
      <p:pic>
        <p:nvPicPr>
          <p:cNvPr id="4" name="Picture 3" descr="A poster for a contest&#10;&#10;Description automatically generated">
            <a:extLst>
              <a:ext uri="{FF2B5EF4-FFF2-40B4-BE49-F238E27FC236}">
                <a16:creationId xmlns:a16="http://schemas.microsoft.com/office/drawing/2014/main" id="{9DE4D891-AB56-C53A-AE1F-40DF7138C5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5025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367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 descr="A drawing of a river with mountains and trees&#10;&#10;Description automatically generated">
            <a:extLst>
              <a:ext uri="{FF2B5EF4-FFF2-40B4-BE49-F238E27FC236}">
                <a16:creationId xmlns:a16="http://schemas.microsoft.com/office/drawing/2014/main" id="{701F5131-13FC-C8A1-217D-6D6A85AF8D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8" r="4190" b="3"/>
          <a:stretch/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7" name="Picture 6" descr="A drawing of a landscape with trees&#10;&#10;Description automatically generated">
            <a:extLst>
              <a:ext uri="{FF2B5EF4-FFF2-40B4-BE49-F238E27FC236}">
                <a16:creationId xmlns:a16="http://schemas.microsoft.com/office/drawing/2014/main" id="{1F8AA634-9E62-9484-79ED-C24801F064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" r="13568" b="5"/>
          <a:stretch/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4" name="Picture 3" descr="A painting of a path with rocks and plants&#10;&#10;Description automatically generated">
            <a:extLst>
              <a:ext uri="{FF2B5EF4-FFF2-40B4-BE49-F238E27FC236}">
                <a16:creationId xmlns:a16="http://schemas.microsoft.com/office/drawing/2014/main" id="{B2C8D7B7-160C-3483-37EF-1CAA847C24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2" r="14656" b="2"/>
          <a:stretch/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9" name="Picture 8" descr="A water drop with a mountain and grass&#10;&#10;Description automatically generated">
            <a:extLst>
              <a:ext uri="{FF2B5EF4-FFF2-40B4-BE49-F238E27FC236}">
                <a16:creationId xmlns:a16="http://schemas.microsoft.com/office/drawing/2014/main" id="{E295F1FF-A688-B08B-9978-CFC4A00419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4" r="4340" b="2"/>
          <a:stretch/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1EE1E8-27E1-C133-959B-E823891528F7}"/>
              </a:ext>
            </a:extLst>
          </p:cNvPr>
          <p:cNvSpPr txBox="1"/>
          <p:nvPr/>
        </p:nvSpPr>
        <p:spPr>
          <a:xfrm>
            <a:off x="1888435" y="511865"/>
            <a:ext cx="71661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ADULT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30DC0D-B497-7308-3CA8-A3A5A181C87B}"/>
              </a:ext>
            </a:extLst>
          </p:cNvPr>
          <p:cNvSpPr txBox="1"/>
          <p:nvPr/>
        </p:nvSpPr>
        <p:spPr>
          <a:xfrm>
            <a:off x="129207" y="4475794"/>
            <a:ext cx="2045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2nd Place</a:t>
            </a:r>
          </a:p>
          <a:p>
            <a:pPr algn="ctr"/>
            <a:r>
              <a:rPr lang="en-US" sz="2000" b="1" dirty="0"/>
              <a:t>Yvonne Krause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BD9233-3892-E218-1669-9AD8A6D98455}"/>
              </a:ext>
            </a:extLst>
          </p:cNvPr>
          <p:cNvSpPr txBox="1"/>
          <p:nvPr/>
        </p:nvSpPr>
        <p:spPr>
          <a:xfrm>
            <a:off x="9454684" y="448332"/>
            <a:ext cx="2484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3rd Place</a:t>
            </a:r>
          </a:p>
          <a:p>
            <a:pPr algn="ctr"/>
            <a:r>
              <a:rPr lang="en-US" sz="2000" b="1" dirty="0"/>
              <a:t>Kaylene Fetzer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A6D017-DD50-5860-7336-58FAABC999D8}"/>
              </a:ext>
            </a:extLst>
          </p:cNvPr>
          <p:cNvSpPr txBox="1"/>
          <p:nvPr/>
        </p:nvSpPr>
        <p:spPr>
          <a:xfrm>
            <a:off x="1625187" y="2527609"/>
            <a:ext cx="1743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4th Place</a:t>
            </a:r>
          </a:p>
          <a:p>
            <a:pPr algn="ctr"/>
            <a:r>
              <a:rPr lang="en-US" sz="2000" b="1" dirty="0"/>
              <a:t>Jewel Busch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930B24-9137-424A-F5C2-D0FA7A46E0EE}"/>
              </a:ext>
            </a:extLst>
          </p:cNvPr>
          <p:cNvSpPr txBox="1"/>
          <p:nvPr/>
        </p:nvSpPr>
        <p:spPr>
          <a:xfrm>
            <a:off x="4853608" y="4106462"/>
            <a:ext cx="24847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1</a:t>
            </a:r>
            <a:r>
              <a:rPr lang="en-US" sz="3200" b="1" baseline="30000" dirty="0"/>
              <a:t>st</a:t>
            </a:r>
            <a:r>
              <a:rPr lang="en-US" sz="3200" b="1" dirty="0"/>
              <a:t> Place</a:t>
            </a:r>
          </a:p>
          <a:p>
            <a:pPr algn="ctr"/>
            <a:r>
              <a:rPr lang="en-US" sz="3200" b="1" dirty="0"/>
              <a:t>Hope Allen</a:t>
            </a:r>
          </a:p>
        </p:txBody>
      </p:sp>
      <p:pic>
        <p:nvPicPr>
          <p:cNvPr id="3" name="Picture 2" descr="A person holding a sign&#10;&#10;Description automatically generated">
            <a:extLst>
              <a:ext uri="{FF2B5EF4-FFF2-40B4-BE49-F238E27FC236}">
                <a16:creationId xmlns:a16="http://schemas.microsoft.com/office/drawing/2014/main" id="{CCA09A47-9640-2520-2742-3B89F24DC7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58430" y="4633912"/>
            <a:ext cx="1828800" cy="1371600"/>
          </a:xfrm>
          <a:prstGeom prst="rect">
            <a:avLst/>
          </a:prstGeom>
        </p:spPr>
      </p:pic>
      <p:pic>
        <p:nvPicPr>
          <p:cNvPr id="6" name="Picture 5" descr="A group of people holding a picture&#10;&#10;Description automatically generated">
            <a:extLst>
              <a:ext uri="{FF2B5EF4-FFF2-40B4-BE49-F238E27FC236}">
                <a16:creationId xmlns:a16="http://schemas.microsoft.com/office/drawing/2014/main" id="{4260ACA6-CDE4-1531-EA1E-CAF8FADB6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537" y="5085828"/>
            <a:ext cx="1828800" cy="1371600"/>
          </a:xfrm>
          <a:prstGeom prst="rect">
            <a:avLst/>
          </a:prstGeom>
        </p:spPr>
      </p:pic>
      <p:pic>
        <p:nvPicPr>
          <p:cNvPr id="10" name="Picture 9" descr="A person holding up a sign&#10;&#10;Description automatically generated">
            <a:extLst>
              <a:ext uri="{FF2B5EF4-FFF2-40B4-BE49-F238E27FC236}">
                <a16:creationId xmlns:a16="http://schemas.microsoft.com/office/drawing/2014/main" id="{6D1775B6-B3DA-E3CB-E3C8-8ADDE94CB2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46875" y="676932"/>
            <a:ext cx="1828800" cy="1371600"/>
          </a:xfrm>
          <a:prstGeom prst="rect">
            <a:avLst/>
          </a:prstGeom>
        </p:spPr>
      </p:pic>
      <p:pic>
        <p:nvPicPr>
          <p:cNvPr id="19" name="Picture 18" descr="A person holding a sign&#10;&#10;Description automatically generated">
            <a:extLst>
              <a:ext uri="{FF2B5EF4-FFF2-40B4-BE49-F238E27FC236}">
                <a16:creationId xmlns:a16="http://schemas.microsoft.com/office/drawing/2014/main" id="{1F1269AC-B134-777F-EE2C-E668F0E6E8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134" y="1758032"/>
            <a:ext cx="18288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26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5" name="Rectangle 4114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nail in water with a shell&#10;&#10;Description automatically generated">
            <a:extLst>
              <a:ext uri="{FF2B5EF4-FFF2-40B4-BE49-F238E27FC236}">
                <a16:creationId xmlns:a16="http://schemas.microsoft.com/office/drawing/2014/main" id="{43B02261-4D37-848A-19E9-BF4CAC2F96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49" r="1" b="28580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6" name="Picture 5" descr="A painting of a waterfall&#10;&#10;Description automatically generated">
            <a:extLst>
              <a:ext uri="{FF2B5EF4-FFF2-40B4-BE49-F238E27FC236}">
                <a16:creationId xmlns:a16="http://schemas.microsoft.com/office/drawing/2014/main" id="{864A7F22-CD22-9BCC-6FDB-5D79086BBE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2" r="1" b="1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10" name="Picture 9" descr="A snowy mountain and forest by a lake&#10;&#10;Description automatically generated with medium confidence">
            <a:extLst>
              <a:ext uri="{FF2B5EF4-FFF2-40B4-BE49-F238E27FC236}">
                <a16:creationId xmlns:a16="http://schemas.microsoft.com/office/drawing/2014/main" id="{2EC0580F-C3B1-65A9-C16F-ED061F6534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4454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8" name="Picture 7" descr="A river running through a forest&#10;&#10;Description automatically generated">
            <a:extLst>
              <a:ext uri="{FF2B5EF4-FFF2-40B4-BE49-F238E27FC236}">
                <a16:creationId xmlns:a16="http://schemas.microsoft.com/office/drawing/2014/main" id="{743A829B-5101-8FAB-C460-01B5611A15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1" r="-2" b="3467"/>
          <a:stretch/>
        </p:blipFill>
        <p:spPr>
          <a:xfrm>
            <a:off x="6195373" y="272037"/>
            <a:ext cx="5674892" cy="59790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0E0D93-DFE0-6CA3-EF52-EDEC3A923136}"/>
              </a:ext>
            </a:extLst>
          </p:cNvPr>
          <p:cNvSpPr txBox="1"/>
          <p:nvPr/>
        </p:nvSpPr>
        <p:spPr>
          <a:xfrm>
            <a:off x="321734" y="321733"/>
            <a:ext cx="3671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</a:t>
            </a:r>
            <a:r>
              <a:rPr lang="en-US" sz="3200" b="1" baseline="30000" dirty="0">
                <a:solidFill>
                  <a:schemeClr val="bg1"/>
                </a:solidFill>
              </a:rPr>
              <a:t>st</a:t>
            </a:r>
            <a:r>
              <a:rPr lang="en-US" sz="3200" b="1" dirty="0">
                <a:solidFill>
                  <a:schemeClr val="bg1"/>
                </a:solidFill>
              </a:rPr>
              <a:t> Place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Jocelyn Vazquez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AC463D-7283-46BD-3A65-C0C9B50EDC73}"/>
              </a:ext>
            </a:extLst>
          </p:cNvPr>
          <p:cNvSpPr txBox="1"/>
          <p:nvPr/>
        </p:nvSpPr>
        <p:spPr>
          <a:xfrm>
            <a:off x="-209145" y="3596752"/>
            <a:ext cx="2646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2nd Place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Isabella Brown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C011D3-7D0D-458D-2EFF-A387DA848F43}"/>
              </a:ext>
            </a:extLst>
          </p:cNvPr>
          <p:cNvSpPr txBox="1"/>
          <p:nvPr/>
        </p:nvSpPr>
        <p:spPr>
          <a:xfrm>
            <a:off x="7973522" y="5239579"/>
            <a:ext cx="2646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3rd Place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</a:t>
            </a:r>
            <a:r>
              <a:rPr lang="en-US" sz="2800" b="1" dirty="0" err="1">
                <a:solidFill>
                  <a:schemeClr val="bg1"/>
                </a:solidFill>
              </a:rPr>
              <a:t>Chacin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EAD24F-F343-AC5E-FA80-398ADE6023C3}"/>
              </a:ext>
            </a:extLst>
          </p:cNvPr>
          <p:cNvSpPr txBox="1"/>
          <p:nvPr/>
        </p:nvSpPr>
        <p:spPr>
          <a:xfrm>
            <a:off x="3350495" y="5239578"/>
            <a:ext cx="2646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4th Place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Erick Moreira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48342F-3B3F-03E7-7257-AAC085A1A3C9}"/>
              </a:ext>
            </a:extLst>
          </p:cNvPr>
          <p:cNvSpPr txBox="1"/>
          <p:nvPr/>
        </p:nvSpPr>
        <p:spPr>
          <a:xfrm>
            <a:off x="2821550" y="2200263"/>
            <a:ext cx="71661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High School</a:t>
            </a: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06B56B2-D144-07A9-C840-17858C97C4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9522" y="1742132"/>
            <a:ext cx="1828800" cy="1371600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528D350-72BB-193B-E1AE-3DB2F8ED8B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98114" y="4679630"/>
            <a:ext cx="18288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1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rawing of a duck&#10;&#10;Description automatically generated">
            <a:extLst>
              <a:ext uri="{FF2B5EF4-FFF2-40B4-BE49-F238E27FC236}">
                <a16:creationId xmlns:a16="http://schemas.microsoft.com/office/drawing/2014/main" id="{8F4E6883-5468-6060-0024-7365427D4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27" y="643467"/>
            <a:ext cx="4554346" cy="5571066"/>
          </a:xfrm>
          <a:prstGeom prst="rect">
            <a:avLst/>
          </a:prstGeom>
        </p:spPr>
      </p:pic>
      <p:pic>
        <p:nvPicPr>
          <p:cNvPr id="6" name="Picture 5" descr="A drawing of a river and trees&#10;&#10;Description automatically generated">
            <a:extLst>
              <a:ext uri="{FF2B5EF4-FFF2-40B4-BE49-F238E27FC236}">
                <a16:creationId xmlns:a16="http://schemas.microsoft.com/office/drawing/2014/main" id="{F9FF9176-333F-6E23-6355-69CD07557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5" y="1193271"/>
            <a:ext cx="5291667" cy="44714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46AA09-C3B4-E407-C5C7-1D85387A46BA}"/>
              </a:ext>
            </a:extLst>
          </p:cNvPr>
          <p:cNvSpPr txBox="1"/>
          <p:nvPr/>
        </p:nvSpPr>
        <p:spPr>
          <a:xfrm>
            <a:off x="0" y="3139354"/>
            <a:ext cx="24847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1</a:t>
            </a:r>
            <a:r>
              <a:rPr lang="en-US" sz="3200" b="1" baseline="30000" dirty="0"/>
              <a:t>st</a:t>
            </a:r>
            <a:r>
              <a:rPr lang="en-US" sz="3200" b="1" dirty="0"/>
              <a:t> Place</a:t>
            </a:r>
          </a:p>
          <a:p>
            <a:pPr algn="ctr"/>
            <a:r>
              <a:rPr lang="en-US" sz="3200" b="1" dirty="0" err="1"/>
              <a:t>Brenia</a:t>
            </a:r>
            <a:r>
              <a:rPr lang="en-US" sz="3200" b="1" dirty="0"/>
              <a:t> Olsen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488C9B-3A1A-5B56-B1DC-B968F155804E}"/>
              </a:ext>
            </a:extLst>
          </p:cNvPr>
          <p:cNvSpPr txBox="1"/>
          <p:nvPr/>
        </p:nvSpPr>
        <p:spPr>
          <a:xfrm>
            <a:off x="7841973" y="4699909"/>
            <a:ext cx="2484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2nd Place</a:t>
            </a:r>
          </a:p>
          <a:p>
            <a:pPr algn="ctr"/>
            <a:r>
              <a:rPr lang="en-US" sz="2000" b="1" dirty="0"/>
              <a:t>Victoria Moore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C7EEC8-0F9B-42A0-2DFC-C8D967FC1EBE}"/>
              </a:ext>
            </a:extLst>
          </p:cNvPr>
          <p:cNvSpPr txBox="1"/>
          <p:nvPr/>
        </p:nvSpPr>
        <p:spPr>
          <a:xfrm>
            <a:off x="1918252" y="218063"/>
            <a:ext cx="71661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Jr. High School</a:t>
            </a:r>
          </a:p>
        </p:txBody>
      </p:sp>
      <p:pic>
        <p:nvPicPr>
          <p:cNvPr id="3" name="Picture 2" descr="A person standing next to a sign&#10;&#10;Description automatically generated">
            <a:extLst>
              <a:ext uri="{FF2B5EF4-FFF2-40B4-BE49-F238E27FC236}">
                <a16:creationId xmlns:a16="http://schemas.microsoft.com/office/drawing/2014/main" id="{C0670560-98A4-F047-635D-0BC2659389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8480" y="4991100"/>
            <a:ext cx="1828800" cy="1371600"/>
          </a:xfrm>
          <a:prstGeom prst="rect">
            <a:avLst/>
          </a:prstGeom>
        </p:spPr>
      </p:pic>
      <p:pic>
        <p:nvPicPr>
          <p:cNvPr id="10" name="Picture 9" descr="A child holding a book and standing in front of a sign&#10;&#10;Description automatically generated">
            <a:extLst>
              <a:ext uri="{FF2B5EF4-FFF2-40B4-BE49-F238E27FC236}">
                <a16:creationId xmlns:a16="http://schemas.microsoft.com/office/drawing/2014/main" id="{E623EF94-AB14-A3E5-E276-379A12DDD2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48332" y="4116407"/>
            <a:ext cx="18288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37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 descr="A drawing of a pyramid&#10;&#10;Description automatically generated">
            <a:extLst>
              <a:ext uri="{FF2B5EF4-FFF2-40B4-BE49-F238E27FC236}">
                <a16:creationId xmlns:a16="http://schemas.microsoft.com/office/drawing/2014/main" id="{34887D37-2651-7F53-4A45-CFC1495A9A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2" r="-2" b="12894"/>
          <a:stretch/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8" name="Picture 7" descr="A drawing of a faucet and water drops&#10;&#10;Description automatically generated">
            <a:extLst>
              <a:ext uri="{FF2B5EF4-FFF2-40B4-BE49-F238E27FC236}">
                <a16:creationId xmlns:a16="http://schemas.microsoft.com/office/drawing/2014/main" id="{2B0E8505-7F37-E8F3-1EBA-784B1F29DD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8" r="2" b="2"/>
          <a:stretch/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12" name="Picture 11" descr="Watercolor drawing of a green land with trees and a blue sky&#10;&#10;Description automatically generated">
            <a:extLst>
              <a:ext uri="{FF2B5EF4-FFF2-40B4-BE49-F238E27FC236}">
                <a16:creationId xmlns:a16="http://schemas.microsoft.com/office/drawing/2014/main" id="{5AA25E29-94B1-3998-9F86-5B7387F3C5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9" r="-2" b="22643"/>
          <a:stretch/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4" name="Picture 3" descr="A white board with drawings and words&#10;&#10;Description automatically generated with medium confidence">
            <a:extLst>
              <a:ext uri="{FF2B5EF4-FFF2-40B4-BE49-F238E27FC236}">
                <a16:creationId xmlns:a16="http://schemas.microsoft.com/office/drawing/2014/main" id="{7CD22AC1-657C-74AD-3EFC-E90BFA2F3E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09" r="2" b="2"/>
          <a:stretch/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3663D3-6426-F58F-58E1-4EB2CEDEB251}"/>
              </a:ext>
            </a:extLst>
          </p:cNvPr>
          <p:cNvSpPr txBox="1"/>
          <p:nvPr/>
        </p:nvSpPr>
        <p:spPr>
          <a:xfrm>
            <a:off x="2413571" y="2997983"/>
            <a:ext cx="71661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Elementary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FAB82C-E38A-74A0-2FE6-B8F930E8059F}"/>
              </a:ext>
            </a:extLst>
          </p:cNvPr>
          <p:cNvSpPr txBox="1"/>
          <p:nvPr/>
        </p:nvSpPr>
        <p:spPr>
          <a:xfrm>
            <a:off x="7033481" y="3396887"/>
            <a:ext cx="43082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1</a:t>
            </a:r>
            <a:r>
              <a:rPr lang="en-US" sz="3200" b="1" baseline="30000" dirty="0"/>
              <a:t>st</a:t>
            </a:r>
            <a:r>
              <a:rPr lang="en-US" sz="3200" b="1" dirty="0"/>
              <a:t> Place</a:t>
            </a:r>
          </a:p>
          <a:p>
            <a:pPr algn="ctr"/>
            <a:r>
              <a:rPr lang="en-US" sz="3200" b="1" dirty="0"/>
              <a:t>Sofia </a:t>
            </a:r>
            <a:r>
              <a:rPr lang="en-US" sz="3200" b="1" dirty="0" err="1"/>
              <a:t>Andino</a:t>
            </a:r>
            <a:r>
              <a:rPr lang="en-US" sz="3200" b="1" dirty="0"/>
              <a:t> Morales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AC3E15-F041-E223-7B43-BA50DFC29923}"/>
              </a:ext>
            </a:extLst>
          </p:cNvPr>
          <p:cNvSpPr txBox="1"/>
          <p:nvPr/>
        </p:nvSpPr>
        <p:spPr>
          <a:xfrm>
            <a:off x="9196539" y="2599721"/>
            <a:ext cx="3431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2nd Place</a:t>
            </a:r>
          </a:p>
          <a:p>
            <a:pPr algn="ctr"/>
            <a:r>
              <a:rPr lang="en-US" sz="2000" b="1" dirty="0"/>
              <a:t>Autumn Smith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D39DBD-91DB-4C02-3A77-6150A738334B}"/>
              </a:ext>
            </a:extLst>
          </p:cNvPr>
          <p:cNvSpPr txBox="1"/>
          <p:nvPr/>
        </p:nvSpPr>
        <p:spPr>
          <a:xfrm>
            <a:off x="3275549" y="264418"/>
            <a:ext cx="3431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3rd Place</a:t>
            </a:r>
          </a:p>
          <a:p>
            <a:pPr algn="ctr"/>
            <a:r>
              <a:rPr lang="en-US" sz="2000" b="1" dirty="0"/>
              <a:t>Emma Cadena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19C4B6-51AA-E84D-0C40-4F5F4B09F098}"/>
              </a:ext>
            </a:extLst>
          </p:cNvPr>
          <p:cNvSpPr txBox="1"/>
          <p:nvPr/>
        </p:nvSpPr>
        <p:spPr>
          <a:xfrm>
            <a:off x="-155775" y="3510858"/>
            <a:ext cx="3431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4th Place</a:t>
            </a:r>
          </a:p>
          <a:p>
            <a:pPr algn="ctr"/>
            <a:r>
              <a:rPr lang="en-US" sz="2000" b="1" dirty="0"/>
              <a:t>Emersyn McCann</a:t>
            </a:r>
          </a:p>
        </p:txBody>
      </p:sp>
      <p:pic>
        <p:nvPicPr>
          <p:cNvPr id="3" name="Picture 2" descr="A person and person holding a large piece of paper&#10;&#10;Description automatically generated">
            <a:extLst>
              <a:ext uri="{FF2B5EF4-FFF2-40B4-BE49-F238E27FC236}">
                <a16:creationId xmlns:a16="http://schemas.microsoft.com/office/drawing/2014/main" id="{7B66207C-DF32-7B82-6D17-2C84A4DB4D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131" y="5259313"/>
            <a:ext cx="1028700" cy="1371600"/>
          </a:xfrm>
          <a:prstGeom prst="rect">
            <a:avLst/>
          </a:prstGeom>
        </p:spPr>
      </p:pic>
      <p:pic>
        <p:nvPicPr>
          <p:cNvPr id="6" name="Picture 5" descr="A person and a child holding up a piece of paper&#10;&#10;Description automatically generated">
            <a:extLst>
              <a:ext uri="{FF2B5EF4-FFF2-40B4-BE49-F238E27FC236}">
                <a16:creationId xmlns:a16="http://schemas.microsoft.com/office/drawing/2014/main" id="{67AFFB56-A415-C40D-6F0B-8BCBDFB919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837" y="1936007"/>
            <a:ext cx="1028700" cy="1371600"/>
          </a:xfrm>
          <a:prstGeom prst="rect">
            <a:avLst/>
          </a:prstGeom>
        </p:spPr>
      </p:pic>
      <p:pic>
        <p:nvPicPr>
          <p:cNvPr id="9" name="Picture 8" descr="A person holding a picture&#10;&#10;Description automatically generated">
            <a:extLst>
              <a:ext uri="{FF2B5EF4-FFF2-40B4-BE49-F238E27FC236}">
                <a16:creationId xmlns:a16="http://schemas.microsoft.com/office/drawing/2014/main" id="{3C63874F-DDF4-09E4-B7FE-6955350EF6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86391" y="1713226"/>
            <a:ext cx="1828800" cy="1371600"/>
          </a:xfrm>
          <a:prstGeom prst="rect">
            <a:avLst/>
          </a:prstGeom>
        </p:spPr>
      </p:pic>
      <p:pic>
        <p:nvPicPr>
          <p:cNvPr id="18" name="Picture 17" descr="A person and a child holding a piece of art&#10;&#10;Description automatically generated">
            <a:extLst>
              <a:ext uri="{FF2B5EF4-FFF2-40B4-BE49-F238E27FC236}">
                <a16:creationId xmlns:a16="http://schemas.microsoft.com/office/drawing/2014/main" id="{E42D34EB-4F56-7DE8-282B-8CF5630433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38" y="5259313"/>
            <a:ext cx="10287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65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holding up paper&#10;&#10;Description automatically generated">
            <a:extLst>
              <a:ext uri="{FF2B5EF4-FFF2-40B4-BE49-F238E27FC236}">
                <a16:creationId xmlns:a16="http://schemas.microsoft.com/office/drawing/2014/main" id="{660BF254-0D5C-BF88-9074-DD7B182F4A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Picture 4" descr="A group of children holding signs&#10;&#10;Description automatically generated">
            <a:extLst>
              <a:ext uri="{FF2B5EF4-FFF2-40B4-BE49-F238E27FC236}">
                <a16:creationId xmlns:a16="http://schemas.microsoft.com/office/drawing/2014/main" id="{472EEB42-B8F2-482B-061E-1A9BE46BF4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0" r="9547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7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3DA2B6D-6FF2-EA53-A814-6D986AD95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685800"/>
            <a:ext cx="7315200" cy="5486400"/>
          </a:xfrm>
          <a:prstGeom prst="rect">
            <a:avLst/>
          </a:prstGeom>
        </p:spPr>
      </p:pic>
      <p:pic>
        <p:nvPicPr>
          <p:cNvPr id="7" name="Picture 6" descr="A group of people holding awards&#10;&#10;Description automatically generated">
            <a:extLst>
              <a:ext uri="{FF2B5EF4-FFF2-40B4-BE49-F238E27FC236}">
                <a16:creationId xmlns:a16="http://schemas.microsoft.com/office/drawing/2014/main" id="{520BAEC0-801A-6505-E2D5-43EBF119A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13576" y="1280160"/>
            <a:ext cx="573024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15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7C96F20E-376D-5AED-FED9-F9D9226FC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685800"/>
            <a:ext cx="6533388" cy="5486400"/>
          </a:xfrm>
          <a:prstGeom prst="rect">
            <a:avLst/>
          </a:prstGeom>
        </p:spPr>
      </p:pic>
      <p:pic>
        <p:nvPicPr>
          <p:cNvPr id="7" name="Picture 6" descr="A group of people holding up posters&#10;&#10;Description automatically generated">
            <a:extLst>
              <a:ext uri="{FF2B5EF4-FFF2-40B4-BE49-F238E27FC236}">
                <a16:creationId xmlns:a16="http://schemas.microsoft.com/office/drawing/2014/main" id="{30328EAF-2537-F088-4472-2700FA90E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143000"/>
            <a:ext cx="470458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57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4D7043B-2213-DADD-EA59-191CF2CA8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914400"/>
            <a:ext cx="6705600" cy="5029200"/>
          </a:xfrm>
          <a:prstGeom prst="rect">
            <a:avLst/>
          </a:prstGeom>
        </p:spPr>
      </p:pic>
      <p:pic>
        <p:nvPicPr>
          <p:cNvPr id="7" name="Picture 6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7D031276-AE5A-223D-51ED-4DD8BE960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2720" y="1257300"/>
            <a:ext cx="585216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44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11294</TotalTime>
  <Words>72</Words>
  <Application>Microsoft Office PowerPoint</Application>
  <PresentationFormat>Widescreen</PresentationFormat>
  <Paragraphs>33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Kearns Improvement District Board of Trustees Meeting</dc:title>
  <dc:creator>Greg Anderson</dc:creator>
  <cp:lastModifiedBy>Jamie Banh</cp:lastModifiedBy>
  <cp:revision>11</cp:revision>
  <dcterms:created xsi:type="dcterms:W3CDTF">2023-08-31T17:24:17Z</dcterms:created>
  <dcterms:modified xsi:type="dcterms:W3CDTF">2024-05-30T15:48:03Z</dcterms:modified>
</cp:coreProperties>
</file>